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5" r:id="rId2"/>
    <p:sldId id="366" r:id="rId3"/>
    <p:sldId id="367"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5/3/2014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1000" r="-1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45</a:t>
            </a:r>
          </a:p>
          <a:p>
            <a:pPr algn="ctr"/>
            <a:r>
              <a:rPr lang="en-US" dirty="0"/>
              <a:t> </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Revelation 22:17  Whoever desires, let him take the water of life freely.</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6:45 "It is written in the prophets, 'And they shall all be taught by God.' Therefore everyone who has heard and learned from the Father comes to Me.  </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Thessalonians 2:14 to which He called you by our gospel</a:t>
            </a: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6:46 "Not that anyone has seen the Father, except He who is from God; He has seen the Father</a:t>
            </a:r>
            <a:endParaRPr lang="en-US" dirty="0"/>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6:47 "Most assuredly, I say to you, he who believes in Me has everlasting life.  </a:t>
            </a:r>
            <a:r>
              <a:rPr lang="en-US" baseline="30000" dirty="0"/>
              <a:t>48</a:t>
            </a:r>
            <a:r>
              <a:rPr lang="en-US" dirty="0"/>
              <a:t> "I am the bread of life.  </a:t>
            </a:r>
            <a:r>
              <a:rPr lang="en-US" baseline="30000" dirty="0"/>
              <a:t>49</a:t>
            </a:r>
            <a:r>
              <a:rPr lang="en-US" dirty="0"/>
              <a:t> "Your fathers ate the manna in the wilderness, and are dead.  </a:t>
            </a:r>
            <a:r>
              <a:rPr lang="en-US" baseline="30000" dirty="0"/>
              <a:t>50</a:t>
            </a:r>
            <a:r>
              <a:rPr lang="en-US" dirty="0"/>
              <a:t> "This is the bread which comes down from heaven, that one may eat of it and not die.  </a:t>
            </a:r>
            <a:r>
              <a:rPr lang="en-US" baseline="30000" dirty="0"/>
              <a:t>51</a:t>
            </a:r>
            <a:r>
              <a:rPr lang="en-US" dirty="0"/>
              <a:t> "I am the living bread which came down from heaven. If anyone eats of this bread, he will live forever; and the bread that I shall give is My flesh, which I shall give for the life of the world."</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3231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John 6:52 The Jews therefore quarreled among themselves, saying, "How can this </a:t>
            </a:r>
            <a:r>
              <a:rPr lang="en-US" sz="2400" i="1" dirty="0"/>
              <a:t>Man </a:t>
            </a:r>
            <a:r>
              <a:rPr lang="en-US" sz="2400" dirty="0"/>
              <a:t>give us </a:t>
            </a:r>
            <a:r>
              <a:rPr lang="en-US" sz="2400" i="1" dirty="0"/>
              <a:t>His </a:t>
            </a:r>
            <a:r>
              <a:rPr lang="en-US" sz="2400" dirty="0"/>
              <a:t>flesh to eat?"  </a:t>
            </a:r>
            <a:r>
              <a:rPr lang="en-US" sz="2400" baseline="30000" dirty="0"/>
              <a:t>53</a:t>
            </a:r>
            <a:r>
              <a:rPr lang="en-US" sz="2400" dirty="0"/>
              <a:t> Then Jesus said to them, "Most assuredly, I say to you, unless you eat the flesh of the Son of Man and drink His blood, you have no life in you.  </a:t>
            </a:r>
            <a:r>
              <a:rPr lang="en-US" sz="2400" baseline="30000" dirty="0"/>
              <a:t>54</a:t>
            </a:r>
            <a:r>
              <a:rPr lang="en-US" sz="2400" dirty="0"/>
              <a:t> "Whoever eats My flesh and drinks My blood has eternal life, and I will raise him up at the last day.  </a:t>
            </a:r>
            <a:r>
              <a:rPr lang="en-US" sz="2400" baseline="30000" dirty="0"/>
              <a:t>55</a:t>
            </a:r>
            <a:r>
              <a:rPr lang="en-US" sz="2400" dirty="0"/>
              <a:t> "For My flesh is food indeed, and My blood is drink indeed.  </a:t>
            </a:r>
            <a:r>
              <a:rPr lang="en-US" sz="2400" baseline="30000" dirty="0"/>
              <a:t>56</a:t>
            </a:r>
            <a:r>
              <a:rPr lang="en-US" sz="2400" dirty="0"/>
              <a:t> "He who eats My flesh and drinks My blood abides in Me, and I in him.  </a:t>
            </a:r>
            <a:r>
              <a:rPr lang="en-US" sz="2400" baseline="30000" dirty="0"/>
              <a:t>57</a:t>
            </a:r>
            <a:r>
              <a:rPr lang="en-US" sz="2400" dirty="0"/>
              <a:t> "As the living Father sent Me, and I live because of the Father, so he who feeds on Me will live because of Me.  </a:t>
            </a:r>
            <a:r>
              <a:rPr lang="en-US" sz="2400" baseline="30000" dirty="0"/>
              <a:t>58</a:t>
            </a:r>
            <a:r>
              <a:rPr lang="en-US" sz="2400" dirty="0"/>
              <a:t> "This is the bread which came down from heaven -- not as your fathers ate the manna, and are dead. He who eats this bread will live forever."  </a:t>
            </a:r>
            <a:r>
              <a:rPr lang="en-US" sz="2400" baseline="30000" dirty="0"/>
              <a:t>59</a:t>
            </a:r>
            <a:r>
              <a:rPr lang="en-US" sz="2400" dirty="0"/>
              <a:t> These things He said in the synagogue as He taught in Capernaum.</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Jesus said, “He who eats My flesh and drinks My blood abides in Me, and I in him” (Jn. 6:56).  However in John 15:7,10 Jesus said that we can abide in Him by letting His words abide in us and by keeping His commandments (See also: 1 Jn. 2:6; 3:24). </a:t>
            </a:r>
          </a:p>
          <a:p>
            <a:r>
              <a:rPr lang="en-US" dirty="0"/>
              <a:t> </a:t>
            </a:r>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Jesus said, “This is the bread which comes down from heaven, that one may eat of it and not die” (Jn. 6:50). Yet Jesus also said, “If anyone keeps My word he shall never see death” (Jn. 8:51).  </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“It is the Spirit who gives life; the flesh profits nothing. The words that I speak to you are spirit, and </a:t>
            </a:r>
            <a:r>
              <a:rPr lang="en-US" i="1" dirty="0"/>
              <a:t>they </a:t>
            </a:r>
            <a:r>
              <a:rPr lang="en-US" dirty="0"/>
              <a:t>are life” (Jn.6:63).</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In the most blessed sacrament of the Eucharist, "the body and blood, together with the soul and divinity, of our Lord Jesus Christ and, therefore, the whole Christ is truly, really, and substantially contained." ...  It is by the conversion of the bread and wine into Christ's body and blood that Christ becomes present in this sacrament ...  </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6:30 Therefore they said to Him, "What sign will You perform then, that we may see it and believe You? What work will You do?  </a:t>
            </a:r>
            <a:r>
              <a:rPr lang="en-US" baseline="30000" dirty="0"/>
              <a:t>31</a:t>
            </a:r>
            <a:r>
              <a:rPr lang="en-US" dirty="0"/>
              <a:t> "Our fathers ate the manna in the desert; as it is written, 'He gave them bread from heaven to eat.' "  </a:t>
            </a:r>
            <a:r>
              <a:rPr lang="en-US" baseline="30000" dirty="0"/>
              <a:t>32</a:t>
            </a:r>
            <a:r>
              <a:rPr lang="en-US" dirty="0"/>
              <a:t> Then Jesus said to them, "Most assuredly, I say to you, Moses did not give you the bread from heaven, but My Father gives you the true bread from heaven.  </a:t>
            </a:r>
            <a:r>
              <a:rPr lang="en-US" baseline="30000" dirty="0"/>
              <a:t>33</a:t>
            </a:r>
            <a:r>
              <a:rPr lang="en-US" dirty="0"/>
              <a:t> "For the bread of God is He who comes down from heaven and gives life to the world."  </a:t>
            </a:r>
            <a:r>
              <a:rPr lang="en-US" baseline="30000" dirty="0"/>
              <a:t>34</a:t>
            </a:r>
            <a:r>
              <a:rPr lang="en-US" dirty="0"/>
              <a:t> Then they said to Him, "Lord, give us this bread always."</a:t>
            </a:r>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It has always been the conviction of the Church of God, and this holy Council (the Council of Trent) now declares again, that by the consecration of the bread and wine there takes place a change of the whole substance of the bread into the substance of the body of Christ our Lord and of the whole substance of the wine into the substance of his blood.  This change the holy Catholic Church has fittingly and properly called transubstantiation (Catechism of the Catholic Church (</a:t>
            </a:r>
            <a:r>
              <a:rPr lang="en-US" dirty="0" err="1"/>
              <a:t>Liguori</a:t>
            </a:r>
            <a:r>
              <a:rPr lang="en-US" dirty="0"/>
              <a:t>, Missouri: </a:t>
            </a:r>
            <a:r>
              <a:rPr lang="en-US" dirty="0" err="1"/>
              <a:t>Liguori</a:t>
            </a:r>
            <a:r>
              <a:rPr lang="en-US" dirty="0"/>
              <a:t> Publishing, 1994), p. 346-347).</a:t>
            </a:r>
            <a:endParaRPr lang="en-US" dirty="0"/>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 am the door of the sheep” (Jn.10:7). </a:t>
            </a:r>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John 6:60 Therefore many of His disciples, when they heard </a:t>
            </a:r>
            <a:r>
              <a:rPr lang="en-US" sz="2400" i="1" dirty="0"/>
              <a:t>this, </a:t>
            </a:r>
            <a:r>
              <a:rPr lang="en-US" sz="2400" dirty="0"/>
              <a:t>said, "This is a hard saying; who can understand it?"  </a:t>
            </a:r>
            <a:r>
              <a:rPr lang="en-US" sz="2400" baseline="30000" dirty="0"/>
              <a:t>61</a:t>
            </a:r>
            <a:r>
              <a:rPr lang="en-US" sz="2400" dirty="0"/>
              <a:t> When Jesus knew in Himself that His disciples complained about this, He said to them, "Does this offend you?  </a:t>
            </a:r>
            <a:r>
              <a:rPr lang="en-US" sz="2400" baseline="30000" dirty="0"/>
              <a:t>62</a:t>
            </a:r>
            <a:r>
              <a:rPr lang="en-US" sz="2400" dirty="0"/>
              <a:t>"</a:t>
            </a:r>
            <a:r>
              <a:rPr lang="en-US" sz="2400" i="1" dirty="0"/>
              <a:t>What </a:t>
            </a:r>
            <a:r>
              <a:rPr lang="en-US" sz="2400" dirty="0"/>
              <a:t>then if you should see the Son of Man ascend where He was before?  </a:t>
            </a:r>
            <a:r>
              <a:rPr lang="en-US" sz="2400" baseline="30000" dirty="0"/>
              <a:t>63</a:t>
            </a:r>
            <a:r>
              <a:rPr lang="en-US" sz="2400" dirty="0"/>
              <a:t> "It is the Spirit who gives life; the flesh profits nothing. The words that I speak to you are spirit, and </a:t>
            </a:r>
            <a:r>
              <a:rPr lang="en-US" sz="2400" i="1" dirty="0"/>
              <a:t>they </a:t>
            </a:r>
            <a:r>
              <a:rPr lang="en-US" sz="2400" dirty="0"/>
              <a:t>are life.  </a:t>
            </a:r>
            <a:r>
              <a:rPr lang="en-US" sz="2400" baseline="30000" dirty="0"/>
              <a:t>64</a:t>
            </a:r>
            <a:r>
              <a:rPr lang="en-US" sz="2400" dirty="0"/>
              <a:t> "But there are some of you who do not believe." For Jesus knew from the beginning who they were who did not believe, and who would betray Him.  </a:t>
            </a:r>
            <a:r>
              <a:rPr lang="en-US" sz="2400" baseline="30000" dirty="0"/>
              <a:t>65</a:t>
            </a:r>
            <a:r>
              <a:rPr lang="en-US" sz="2400" dirty="0"/>
              <a:t> And He said, "Therefore I have said to you that no one can come to Me unless it has been granted to him by My Father." </a:t>
            </a:r>
            <a:r>
              <a:rPr lang="en-US" sz="2400" baseline="30000" dirty="0"/>
              <a:t>66</a:t>
            </a:r>
            <a:r>
              <a:rPr lang="en-US" sz="2400" dirty="0"/>
              <a:t> From that </a:t>
            </a:r>
            <a:r>
              <a:rPr lang="en-US" sz="2400" i="1" dirty="0"/>
              <a:t>time </a:t>
            </a:r>
            <a:r>
              <a:rPr lang="en-US" sz="2400" dirty="0"/>
              <a:t>many of His disciples went back and walked with Him no more.</a:t>
            </a:r>
            <a:endParaRPr lang="en-US" sz="2400" dirty="0"/>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6:67 Then Jesus said to the twelve, "Do you also want to go away?"  </a:t>
            </a:r>
            <a:r>
              <a:rPr lang="en-US" baseline="30000" dirty="0"/>
              <a:t>68</a:t>
            </a:r>
            <a:r>
              <a:rPr lang="en-US" dirty="0"/>
              <a:t> But Simon Peter answered Him, "Lord, to whom shall we go? You have the words of eternal life.  </a:t>
            </a:r>
            <a:r>
              <a:rPr lang="en-US" baseline="30000" dirty="0"/>
              <a:t>69</a:t>
            </a:r>
            <a:r>
              <a:rPr lang="en-US" dirty="0"/>
              <a:t> "Also we have come to believe and know that You are the Christ, the Son of the living God."</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6:70 Jesus answered them, "Did I not choose you, the twelve, and one of you is a devil?"  </a:t>
            </a:r>
            <a:r>
              <a:rPr lang="en-US" baseline="30000" dirty="0"/>
              <a:t>71</a:t>
            </a:r>
            <a:r>
              <a:rPr lang="en-US" dirty="0"/>
              <a:t> He spoke of Judas Iscariot, </a:t>
            </a:r>
            <a:r>
              <a:rPr lang="en-US" i="1" dirty="0"/>
              <a:t>the son </a:t>
            </a:r>
            <a:r>
              <a:rPr lang="en-US" dirty="0"/>
              <a:t>of Simon, for it was he who would betray Him, being one of the twelve.</a:t>
            </a:r>
          </a:p>
          <a:p>
            <a:r>
              <a:rPr lang="en-US" dirty="0"/>
              <a:t> </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Are you following Jesus right now simply because you like the idea of a Savior</a:t>
            </a:r>
            <a:r>
              <a:rPr lang="en-US" dirty="0" smtClean="0"/>
              <a:t>?</a:t>
            </a:r>
          </a:p>
          <a:p>
            <a:endParaRPr lang="en-US" dirty="0"/>
          </a:p>
          <a:p>
            <a:r>
              <a:rPr lang="en-US" dirty="0" smtClean="0"/>
              <a:t>If </a:t>
            </a:r>
            <a:r>
              <a:rPr lang="en-US" dirty="0"/>
              <a:t>you had to make a major change in your lifestyle to be pleasing to God, would you do it or would be like many of these men who basically said Jesus’ teachings are too hard and then left?</a:t>
            </a:r>
            <a:endParaRPr lang="en-US" dirty="0"/>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6:35 And Jesus said to them, "I am the bread of life. He who comes to Me shall never hunger, and he who believes in Me shall never thirst.  </a:t>
            </a:r>
            <a:r>
              <a:rPr lang="en-US" baseline="30000" dirty="0"/>
              <a:t>36</a:t>
            </a:r>
            <a:r>
              <a:rPr lang="en-US" dirty="0"/>
              <a:t> "But I said to you that you have seen Me and yet do not believe.  </a:t>
            </a:r>
            <a:r>
              <a:rPr lang="en-US" baseline="30000" dirty="0"/>
              <a:t>37</a:t>
            </a:r>
            <a:r>
              <a:rPr lang="en-US" dirty="0"/>
              <a:t> "All that the Father gives Me will come to Me, and the one who comes to Me I will by no means cast out.   </a:t>
            </a:r>
            <a:endParaRPr lang="en-US" dirty="0" smtClean="0"/>
          </a:p>
          <a:p>
            <a:endParaRPr lang="en-US" dirty="0"/>
          </a:p>
          <a:p>
            <a:endParaRPr lang="en-US" dirty="0"/>
          </a:p>
        </p:txBody>
      </p:sp>
      <p:sp>
        <p:nvSpPr>
          <p:cNvPr id="2" name="TextBox 1"/>
          <p:cNvSpPr txBox="1"/>
          <p:nvPr/>
        </p:nvSpPr>
        <p:spPr>
          <a:xfrm>
            <a:off x="0" y="3657600"/>
            <a:ext cx="9144000" cy="1815882"/>
          </a:xfrm>
          <a:prstGeom prst="rect">
            <a:avLst/>
          </a:prstGeom>
          <a:noFill/>
        </p:spPr>
        <p:txBody>
          <a:bodyPr wrap="square" rtlCol="0">
            <a:spAutoFit/>
          </a:bodyPr>
          <a:lstStyle/>
          <a:p>
            <a:r>
              <a:rPr lang="en-US" dirty="0"/>
              <a:t>These miracles proved this (Acts 2:22; Jn. 11:40ff), but their senses were dull in perceiving it (Mt. 13:15).</a:t>
            </a:r>
          </a:p>
          <a:p>
            <a:endParaRPr lang="en-US" dirty="0"/>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“For if God did not spare the natural branches, He may not spare you either. Therefore consider the goodness and severity of God: on those who fell, severity; but toward you, goodness, if you continue in </a:t>
            </a:r>
            <a:r>
              <a:rPr lang="en-US" i="1" dirty="0"/>
              <a:t>His </a:t>
            </a:r>
            <a:r>
              <a:rPr lang="en-US" dirty="0"/>
              <a:t>goodness. Otherwise you also will be cut off” (Rom. 11:21-22). </a:t>
            </a:r>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“If anyone does not abide in Me, he is cast out as a branch and is withered; and they gather them and throw </a:t>
            </a:r>
            <a:r>
              <a:rPr lang="en-US" i="1" dirty="0"/>
              <a:t>them </a:t>
            </a:r>
            <a:r>
              <a:rPr lang="en-US" dirty="0"/>
              <a:t>into the fire, and they are burned” (Jn. 15:6). </a:t>
            </a:r>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6:38 "For I have come down from heaven, not to do My own will, but the will of Him who sent Me.  </a:t>
            </a:r>
            <a:r>
              <a:rPr lang="en-US" baseline="30000" dirty="0"/>
              <a:t>39</a:t>
            </a:r>
            <a:r>
              <a:rPr lang="en-US" dirty="0"/>
              <a:t> "This is the will of the Father who sent Me, that of all He has given Me I should lose nothing, but should raise it up at the last day.  </a:t>
            </a:r>
            <a:r>
              <a:rPr lang="en-US" baseline="30000" dirty="0"/>
              <a:t>40</a:t>
            </a:r>
            <a:r>
              <a:rPr lang="en-US" dirty="0"/>
              <a:t> "And this is the will of Him who sent Me, that everyone who sees the Son and believes in Him may have everlasting life; and I will raise him up at the last day."</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6:41 The Jews then complained about Him, because He said, "I am the bread which came down from heaven."  </a:t>
            </a:r>
            <a:r>
              <a:rPr lang="en-US" baseline="30000" dirty="0"/>
              <a:t>42</a:t>
            </a:r>
            <a:r>
              <a:rPr lang="en-US" dirty="0"/>
              <a:t> And they said, "Is not this Jesus, the son of Joseph, whose father and mother we know? How is it then that He says, 'I have come down from heaven'?"</a:t>
            </a:r>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6:43 Jesus therefore answered and said to them, "Do not murmur among yourselves.  </a:t>
            </a:r>
            <a:r>
              <a:rPr lang="en-US" baseline="30000" dirty="0"/>
              <a:t>44</a:t>
            </a:r>
            <a:r>
              <a:rPr lang="en-US" dirty="0"/>
              <a:t> "No one can come to Me unless the Father who sent Me draws him; and I will raise him up at the last day.  </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l="-11000" r="-11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Joshua 24:15 "And if it seems evil to you to serve the LORD, choose for yourselves this day whom you will serve, whether the gods which your fathers served that </a:t>
            </a:r>
            <a:r>
              <a:rPr lang="en-US" i="1" dirty="0"/>
              <a:t>were </a:t>
            </a:r>
            <a:r>
              <a:rPr lang="en-US" dirty="0"/>
              <a:t>on the other side of the River, or the gods of the Amorites, in whose land you dwell. But as for me and my house, we will serve the LORD."</a:t>
            </a:r>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508</Words>
  <Application>Microsoft Office PowerPoint</Application>
  <PresentationFormat>On-screen Show (4:3)</PresentationFormat>
  <Paragraphs>58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63</cp:revision>
  <dcterms:created xsi:type="dcterms:W3CDTF">2006-12-19T00:50:39Z</dcterms:created>
  <dcterms:modified xsi:type="dcterms:W3CDTF">2014-05-03T23:17:29Z</dcterms:modified>
</cp:coreProperties>
</file>